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2D09"/>
    <a:srgbClr val="401D06"/>
    <a:srgbClr val="492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63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40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24-02-2024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xmlns="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xmlns="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xmlns="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37000"/>
              </a:schemeClr>
            </a:glow>
          </a:effectLst>
        </p:spPr>
      </p:pic>
      <p:sp>
        <p:nvSpPr>
          <p:cNvPr id="31" name="Freeform 30"/>
          <p:cNvSpPr/>
          <p:nvPr/>
        </p:nvSpPr>
        <p:spPr>
          <a:xfrm>
            <a:off x="110199" y="117819"/>
            <a:ext cx="11971605" cy="6622365"/>
          </a:xfrm>
          <a:custGeom>
            <a:avLst/>
            <a:gdLst>
              <a:gd name="connsiteX0" fmla="*/ 8821744 w 11971605"/>
              <a:gd name="connsiteY0" fmla="*/ 4432625 h 6622365"/>
              <a:gd name="connsiteX1" fmla="*/ 11971605 w 11971605"/>
              <a:gd name="connsiteY1" fmla="*/ 4432625 h 6622365"/>
              <a:gd name="connsiteX2" fmla="*/ 11971605 w 11971605"/>
              <a:gd name="connsiteY2" fmla="*/ 6622365 h 6622365"/>
              <a:gd name="connsiteX3" fmla="*/ 8821744 w 11971605"/>
              <a:gd name="connsiteY3" fmla="*/ 6622365 h 6622365"/>
              <a:gd name="connsiteX4" fmla="*/ 5280445 w 11971605"/>
              <a:gd name="connsiteY4" fmla="*/ 4432625 h 6622365"/>
              <a:gd name="connsiteX5" fmla="*/ 8636258 w 11971605"/>
              <a:gd name="connsiteY5" fmla="*/ 4432625 h 6622365"/>
              <a:gd name="connsiteX6" fmla="*/ 8636258 w 11971605"/>
              <a:gd name="connsiteY6" fmla="*/ 6622365 h 6622365"/>
              <a:gd name="connsiteX7" fmla="*/ 5280445 w 11971605"/>
              <a:gd name="connsiteY7" fmla="*/ 6622365 h 6622365"/>
              <a:gd name="connsiteX8" fmla="*/ 1922030 w 11971605"/>
              <a:gd name="connsiteY8" fmla="*/ 4432625 h 6622365"/>
              <a:gd name="connsiteX9" fmla="*/ 5094958 w 11971605"/>
              <a:gd name="connsiteY9" fmla="*/ 4432625 h 6622365"/>
              <a:gd name="connsiteX10" fmla="*/ 5094958 w 11971605"/>
              <a:gd name="connsiteY10" fmla="*/ 6622365 h 6622365"/>
              <a:gd name="connsiteX11" fmla="*/ 1922030 w 11971605"/>
              <a:gd name="connsiteY11" fmla="*/ 6622365 h 6622365"/>
              <a:gd name="connsiteX12" fmla="*/ 0 w 11971605"/>
              <a:gd name="connsiteY12" fmla="*/ 4432625 h 6622365"/>
              <a:gd name="connsiteX13" fmla="*/ 1739150 w 11971605"/>
              <a:gd name="connsiteY13" fmla="*/ 4432625 h 6622365"/>
              <a:gd name="connsiteX14" fmla="*/ 1739150 w 11971605"/>
              <a:gd name="connsiteY14" fmla="*/ 6622365 h 6622365"/>
              <a:gd name="connsiteX15" fmla="*/ 0 w 11971605"/>
              <a:gd name="connsiteY15" fmla="*/ 6622365 h 6622365"/>
              <a:gd name="connsiteX16" fmla="*/ 7051095 w 11971605"/>
              <a:gd name="connsiteY16" fmla="*/ 2032326 h 6622365"/>
              <a:gd name="connsiteX17" fmla="*/ 11971605 w 11971605"/>
              <a:gd name="connsiteY17" fmla="*/ 2032326 h 6622365"/>
              <a:gd name="connsiteX18" fmla="*/ 11971605 w 11971605"/>
              <a:gd name="connsiteY18" fmla="*/ 4247138 h 6622365"/>
              <a:gd name="connsiteX19" fmla="*/ 7051095 w 11971605"/>
              <a:gd name="connsiteY19" fmla="*/ 4247138 h 6622365"/>
              <a:gd name="connsiteX20" fmla="*/ 1922030 w 11971605"/>
              <a:gd name="connsiteY20" fmla="*/ 2032326 h 6622365"/>
              <a:gd name="connsiteX21" fmla="*/ 6865608 w 11971605"/>
              <a:gd name="connsiteY21" fmla="*/ 2032326 h 6622365"/>
              <a:gd name="connsiteX22" fmla="*/ 6865608 w 11971605"/>
              <a:gd name="connsiteY22" fmla="*/ 4247138 h 6622365"/>
              <a:gd name="connsiteX23" fmla="*/ 1922030 w 11971605"/>
              <a:gd name="connsiteY23" fmla="*/ 4247138 h 6622365"/>
              <a:gd name="connsiteX24" fmla="*/ 0 w 11971605"/>
              <a:gd name="connsiteY24" fmla="*/ 2032326 h 6622365"/>
              <a:gd name="connsiteX25" fmla="*/ 1739150 w 11971605"/>
              <a:gd name="connsiteY25" fmla="*/ 2032326 h 6622365"/>
              <a:gd name="connsiteX26" fmla="*/ 1739150 w 11971605"/>
              <a:gd name="connsiteY26" fmla="*/ 4247138 h 6622365"/>
              <a:gd name="connsiteX27" fmla="*/ 0 w 11971605"/>
              <a:gd name="connsiteY27" fmla="*/ 4247138 h 6622365"/>
              <a:gd name="connsiteX28" fmla="*/ 1922030 w 11971605"/>
              <a:gd name="connsiteY28" fmla="*/ 660726 h 6622365"/>
              <a:gd name="connsiteX29" fmla="*/ 11971605 w 11971605"/>
              <a:gd name="connsiteY29" fmla="*/ 660726 h 6622365"/>
              <a:gd name="connsiteX30" fmla="*/ 11971605 w 11971605"/>
              <a:gd name="connsiteY30" fmla="*/ 1846839 h 6622365"/>
              <a:gd name="connsiteX31" fmla="*/ 7051095 w 11971605"/>
              <a:gd name="connsiteY31" fmla="*/ 1846839 h 6622365"/>
              <a:gd name="connsiteX32" fmla="*/ 6865608 w 11971605"/>
              <a:gd name="connsiteY32" fmla="*/ 1846839 h 6622365"/>
              <a:gd name="connsiteX33" fmla="*/ 1922030 w 11971605"/>
              <a:gd name="connsiteY33" fmla="*/ 1846839 h 6622365"/>
              <a:gd name="connsiteX34" fmla="*/ 0 w 11971605"/>
              <a:gd name="connsiteY34" fmla="*/ 660726 h 6622365"/>
              <a:gd name="connsiteX35" fmla="*/ 1739150 w 11971605"/>
              <a:gd name="connsiteY35" fmla="*/ 660726 h 6622365"/>
              <a:gd name="connsiteX36" fmla="*/ 1739150 w 11971605"/>
              <a:gd name="connsiteY36" fmla="*/ 1846839 h 6622365"/>
              <a:gd name="connsiteX37" fmla="*/ 0 w 11971605"/>
              <a:gd name="connsiteY37" fmla="*/ 1846839 h 6622365"/>
              <a:gd name="connsiteX38" fmla="*/ 0 w 11971605"/>
              <a:gd name="connsiteY38" fmla="*/ 0 h 6622365"/>
              <a:gd name="connsiteX39" fmla="*/ 11971605 w 11971605"/>
              <a:gd name="connsiteY39" fmla="*/ 0 h 6622365"/>
              <a:gd name="connsiteX40" fmla="*/ 11971605 w 11971605"/>
              <a:gd name="connsiteY40" fmla="*/ 475239 h 6622365"/>
              <a:gd name="connsiteX41" fmla="*/ 1922030 w 11971605"/>
              <a:gd name="connsiteY41" fmla="*/ 475239 h 6622365"/>
              <a:gd name="connsiteX42" fmla="*/ 1739150 w 11971605"/>
              <a:gd name="connsiteY42" fmla="*/ 475239 h 6622365"/>
              <a:gd name="connsiteX43" fmla="*/ 0 w 11971605"/>
              <a:gd name="connsiteY43" fmla="*/ 475239 h 6622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1971605" h="6622365">
                <a:moveTo>
                  <a:pt x="8821744" y="4432625"/>
                </a:moveTo>
                <a:lnTo>
                  <a:pt x="11971605" y="4432625"/>
                </a:lnTo>
                <a:lnTo>
                  <a:pt x="11971605" y="6622365"/>
                </a:lnTo>
                <a:lnTo>
                  <a:pt x="8821744" y="6622365"/>
                </a:lnTo>
                <a:close/>
                <a:moveTo>
                  <a:pt x="5280445" y="4432625"/>
                </a:moveTo>
                <a:lnTo>
                  <a:pt x="8636258" y="4432625"/>
                </a:lnTo>
                <a:lnTo>
                  <a:pt x="8636258" y="6622365"/>
                </a:lnTo>
                <a:lnTo>
                  <a:pt x="5280445" y="6622365"/>
                </a:lnTo>
                <a:close/>
                <a:moveTo>
                  <a:pt x="1922030" y="4432625"/>
                </a:moveTo>
                <a:lnTo>
                  <a:pt x="5094958" y="4432625"/>
                </a:lnTo>
                <a:lnTo>
                  <a:pt x="5094958" y="6622365"/>
                </a:lnTo>
                <a:lnTo>
                  <a:pt x="1922030" y="6622365"/>
                </a:lnTo>
                <a:close/>
                <a:moveTo>
                  <a:pt x="0" y="4432625"/>
                </a:moveTo>
                <a:lnTo>
                  <a:pt x="1739150" y="4432625"/>
                </a:lnTo>
                <a:lnTo>
                  <a:pt x="1739150" y="6622365"/>
                </a:lnTo>
                <a:lnTo>
                  <a:pt x="0" y="6622365"/>
                </a:lnTo>
                <a:close/>
                <a:moveTo>
                  <a:pt x="7051095" y="2032326"/>
                </a:moveTo>
                <a:lnTo>
                  <a:pt x="11971605" y="2032326"/>
                </a:lnTo>
                <a:lnTo>
                  <a:pt x="11971605" y="4247138"/>
                </a:lnTo>
                <a:lnTo>
                  <a:pt x="7051095" y="4247138"/>
                </a:lnTo>
                <a:close/>
                <a:moveTo>
                  <a:pt x="1922030" y="2032326"/>
                </a:moveTo>
                <a:lnTo>
                  <a:pt x="6865608" y="2032326"/>
                </a:lnTo>
                <a:lnTo>
                  <a:pt x="6865608" y="4247138"/>
                </a:lnTo>
                <a:lnTo>
                  <a:pt x="1922030" y="4247138"/>
                </a:lnTo>
                <a:close/>
                <a:moveTo>
                  <a:pt x="0" y="2032326"/>
                </a:moveTo>
                <a:lnTo>
                  <a:pt x="1739150" y="2032326"/>
                </a:lnTo>
                <a:lnTo>
                  <a:pt x="1739150" y="4247138"/>
                </a:lnTo>
                <a:lnTo>
                  <a:pt x="0" y="4247138"/>
                </a:lnTo>
                <a:close/>
                <a:moveTo>
                  <a:pt x="1922030" y="660726"/>
                </a:moveTo>
                <a:lnTo>
                  <a:pt x="11971605" y="660726"/>
                </a:lnTo>
                <a:lnTo>
                  <a:pt x="11971605" y="1846839"/>
                </a:lnTo>
                <a:lnTo>
                  <a:pt x="7051095" y="1846839"/>
                </a:lnTo>
                <a:lnTo>
                  <a:pt x="6865608" y="1846839"/>
                </a:lnTo>
                <a:lnTo>
                  <a:pt x="1922030" y="1846839"/>
                </a:lnTo>
                <a:close/>
                <a:moveTo>
                  <a:pt x="0" y="660726"/>
                </a:moveTo>
                <a:lnTo>
                  <a:pt x="1739150" y="660726"/>
                </a:lnTo>
                <a:lnTo>
                  <a:pt x="1739150" y="1846839"/>
                </a:lnTo>
                <a:lnTo>
                  <a:pt x="0" y="1846839"/>
                </a:lnTo>
                <a:close/>
                <a:moveTo>
                  <a:pt x="0" y="0"/>
                </a:moveTo>
                <a:lnTo>
                  <a:pt x="11971605" y="0"/>
                </a:lnTo>
                <a:lnTo>
                  <a:pt x="11971605" y="475239"/>
                </a:lnTo>
                <a:lnTo>
                  <a:pt x="1922030" y="475239"/>
                </a:lnTo>
                <a:lnTo>
                  <a:pt x="1739150" y="475239"/>
                </a:lnTo>
                <a:lnTo>
                  <a:pt x="0" y="475239"/>
                </a:lnTo>
                <a:close/>
              </a:path>
            </a:pathLst>
          </a:custGeom>
          <a:gradFill>
            <a:gsLst>
              <a:gs pos="17000">
                <a:schemeClr val="bg2">
                  <a:lumMod val="25000"/>
                  <a:alpha val="78000"/>
                </a:schemeClr>
              </a:gs>
              <a:gs pos="93000">
                <a:schemeClr val="accent2">
                  <a:lumMod val="75000"/>
                  <a:alpha val="4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5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37000"/>
              </a:schemeClr>
            </a:glow>
          </a:effectLst>
        </p:spPr>
      </p:pic>
      <p:sp>
        <p:nvSpPr>
          <p:cNvPr id="2" name="Rectangle 1"/>
          <p:cNvSpPr/>
          <p:nvPr/>
        </p:nvSpPr>
        <p:spPr>
          <a:xfrm>
            <a:off x="110197" y="117817"/>
            <a:ext cx="11971606" cy="6622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-256674" y="593056"/>
            <a:ext cx="1272139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256674" y="1964656"/>
            <a:ext cx="1272139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264695" y="4364956"/>
            <a:ext cx="1272139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 rot="5400000">
            <a:off x="7513319" y="5608875"/>
            <a:ext cx="265176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 rot="5400000">
            <a:off x="3926299" y="5643813"/>
            <a:ext cx="274320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-1351053" y="3793456"/>
            <a:ext cx="6583680" cy="1828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788389" y="3152073"/>
            <a:ext cx="2560320" cy="1854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13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shubham saha</cp:lastModifiedBy>
  <cp:revision>25</cp:revision>
  <dcterms:created xsi:type="dcterms:W3CDTF">2023-06-11T05:37:48Z</dcterms:created>
  <dcterms:modified xsi:type="dcterms:W3CDTF">2024-02-24T11:28:00Z</dcterms:modified>
</cp:coreProperties>
</file>

<file path=docProps/thumbnail.jpeg>
</file>